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6" r:id="rId13"/>
    <p:sldId id="269" r:id="rId14"/>
    <p:sldId id="271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2121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F439-31F9-4C6B-8142-C7CF708D4BE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E968C-2C9D-4F1C-BE9E-640A7A2CD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91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968C-2C9D-4F1C-BE9E-640A7A2CDA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6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2" descr="C:\Users\R912COM\Desktop\FKM52I3H52FX3F5.LARG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143"/>
            <a:ext cx="9144000" cy="60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rgbClr val="000000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37300"/>
            <a:ext cx="9144000" cy="548680"/>
          </a:xfrm>
          <a:prstGeom prst="rect">
            <a:avLst/>
          </a:prstGeom>
          <a:solidFill>
            <a:srgbClr val="000000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62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4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6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rgbClr val="212121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37300"/>
            <a:ext cx="9144000" cy="548680"/>
          </a:xfrm>
          <a:prstGeom prst="rect">
            <a:avLst/>
          </a:prstGeom>
          <a:solidFill>
            <a:srgbClr val="212121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4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7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4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30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6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01D91-6EF2-453E-A8C6-7E02ECECDA17}" type="datetimeFigureOut">
              <a:rPr lang="ko-KR" altLang="en-US" smtClean="0"/>
              <a:t>2013-11-24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65723-69B1-40BA-AB52-B7F1A1C25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344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59893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Shadow Camera</a:t>
            </a:r>
            <a:endParaRPr lang="ko-KR" altLang="en-US" sz="4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91680" y="4293096"/>
            <a:ext cx="6400800" cy="1752600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CNU IOS Team</a:t>
            </a: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양민호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강민석</a:t>
            </a:r>
            <a:endParaRPr lang="en-US" altLang="ko-KR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51147" y="6488668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부제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3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일의 기적</a:t>
            </a:r>
          </a:p>
        </p:txBody>
      </p:sp>
    </p:spTree>
    <p:extLst>
      <p:ext uri="{BB962C8B-B14F-4D97-AF65-F5344CB8AC3E}">
        <p14:creationId xmlns:p14="http://schemas.microsoft.com/office/powerpoint/2010/main" val="41298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160" y="620688"/>
            <a:ext cx="5698976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latin typeface="+mj-lt"/>
              </a:rPr>
              <a:t>셀카의</a:t>
            </a:r>
            <a:r>
              <a:rPr lang="en-US" altLang="ko-KR" sz="2400" dirty="0">
                <a:latin typeface="+mj-lt"/>
              </a:rPr>
              <a:t>,</a:t>
            </a:r>
            <a:endParaRPr lang="en-US" altLang="ko-KR" sz="24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	</a:t>
            </a:r>
            <a:r>
              <a:rPr lang="ko-KR" altLang="en-US" sz="2400" dirty="0" smtClean="0">
                <a:latin typeface="+mj-lt"/>
              </a:rPr>
              <a:t>셀카에 의한</a:t>
            </a:r>
            <a:r>
              <a:rPr lang="en-US" altLang="ko-KR" sz="2400" dirty="0" smtClean="0">
                <a:latin typeface="+mj-lt"/>
              </a:rPr>
              <a:t>,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		</a:t>
            </a:r>
            <a:r>
              <a:rPr lang="ko-KR" altLang="en-US" sz="2400" dirty="0" smtClean="0">
                <a:latin typeface="+mj-lt"/>
              </a:rPr>
              <a:t>셀카를 위한</a:t>
            </a:r>
            <a:r>
              <a:rPr lang="en-US" altLang="ko-KR" sz="2400" dirty="0" smtClean="0">
                <a:latin typeface="+mj-lt"/>
              </a:rPr>
              <a:t>!</a:t>
            </a:r>
            <a:endParaRPr lang="en-US" altLang="ko-KR" sz="2400" dirty="0">
              <a:latin typeface="+mj-lt"/>
            </a:endParaRPr>
          </a:p>
          <a:p>
            <a:pPr marL="0" indent="0">
              <a:buNone/>
            </a:pPr>
            <a:endParaRPr lang="en-US" altLang="ko-KR" sz="10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Daily Shadow Camera</a:t>
            </a:r>
          </a:p>
          <a:p>
            <a:pPr marL="0" indent="0">
              <a:buNone/>
            </a:pPr>
            <a:endParaRPr lang="en-US" altLang="ko-KR" dirty="0" smtClean="0">
              <a:latin typeface="+mj-lt"/>
            </a:endParaRPr>
          </a:p>
          <a:p>
            <a:pPr marL="0" indent="0">
              <a:buNone/>
            </a:pPr>
            <a:endParaRPr lang="en-US" altLang="ko-KR" sz="2000" dirty="0" smtClean="0">
              <a:latin typeface="+mj-lt"/>
            </a:endParaRPr>
          </a:p>
          <a:p>
            <a:r>
              <a:rPr lang="en-US" altLang="ko-KR" sz="2800" dirty="0" smtClean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    iOS </a:t>
            </a:r>
            <a:r>
              <a:rPr lang="en-US" altLang="ko-KR" sz="2400" dirty="0">
                <a:latin typeface="+mj-lt"/>
              </a:rPr>
              <a:t>6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Camera App with Shadow</a:t>
            </a:r>
          </a:p>
        </p:txBody>
      </p:sp>
      <p:pic>
        <p:nvPicPr>
          <p:cNvPr id="5122" name="Picture 2" descr="C:\Users\R912COM\Desktop\IMG_206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size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582884"/>
            <a:ext cx="2376264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912COM\Desktop\IMG_207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 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54" y="1989856"/>
            <a:ext cx="3263685" cy="489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95316" y="188640"/>
            <a:ext cx="11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Mock-Up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13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912COM\Desktop\IMG_15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88915" y="2944827"/>
            <a:ext cx="2691594" cy="4037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R912COM\Desktop\IMG_15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30269" y="44007"/>
            <a:ext cx="3028042" cy="403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95316" y="188640"/>
            <a:ext cx="11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Mock-Up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97160" y="620688"/>
            <a:ext cx="5698976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		</a:t>
            </a:r>
            <a:endParaRPr lang="en-US" altLang="ko-KR" sz="2400" dirty="0">
              <a:latin typeface="+mj-lt"/>
            </a:endParaRPr>
          </a:p>
          <a:p>
            <a:pPr marL="0" indent="0">
              <a:buNone/>
            </a:pPr>
            <a:endParaRPr lang="en-US" altLang="ko-KR" sz="10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Daily Shadow Camera</a:t>
            </a:r>
          </a:p>
          <a:p>
            <a:pPr marL="0" indent="0">
              <a:buNone/>
            </a:pPr>
            <a:endParaRPr lang="en-US" altLang="ko-KR" dirty="0" smtClean="0">
              <a:latin typeface="+mj-lt"/>
            </a:endParaRPr>
          </a:p>
          <a:p>
            <a:pPr marL="0" indent="0">
              <a:buNone/>
            </a:pPr>
            <a:endParaRPr lang="en-US" altLang="ko-KR" sz="2000" dirty="0" smtClean="0">
              <a:latin typeface="+mj-lt"/>
            </a:endParaRPr>
          </a:p>
          <a:p>
            <a:r>
              <a:rPr lang="en-US" altLang="ko-KR" sz="2800" dirty="0" smtClean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    iOS 7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Camera App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     + Detail Shadow</a:t>
            </a:r>
          </a:p>
        </p:txBody>
      </p:sp>
      <p:pic>
        <p:nvPicPr>
          <p:cNvPr id="6150" name="Picture 6" descr="C:\Users\R912COM\Desktop\icon_phot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44" y="414908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3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912COM\Desktop\IMG_0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17" y="3445062"/>
            <a:ext cx="2139423" cy="285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912COM\Desktop\IMG_0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39" y="592498"/>
            <a:ext cx="2139423" cy="285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912COM\Desktop\IMG_00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445062"/>
            <a:ext cx="2139423" cy="285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912COM\Desktop\IMG_00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17" y="594234"/>
            <a:ext cx="2139423" cy="285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95316" y="18864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Victim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97160" y="620688"/>
            <a:ext cx="5698976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	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		</a:t>
            </a:r>
          </a:p>
          <a:p>
            <a:pPr marL="0" indent="0">
              <a:buNone/>
            </a:pPr>
            <a:endParaRPr lang="en-US" altLang="ko-KR" sz="10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Daily Shadow Camera</a:t>
            </a:r>
          </a:p>
          <a:p>
            <a:pPr marL="0" indent="0">
              <a:buNone/>
            </a:pPr>
            <a:endParaRPr lang="en-US" altLang="ko-KR" dirty="0" smtClean="0">
              <a:latin typeface="+mj-lt"/>
            </a:endParaRPr>
          </a:p>
          <a:p>
            <a:pPr marL="0" indent="0">
              <a:buNone/>
            </a:pPr>
            <a:endParaRPr lang="en-US" altLang="ko-KR" sz="2000" dirty="0" smtClean="0">
              <a:latin typeface="+mj-lt"/>
            </a:endParaRPr>
          </a:p>
          <a:p>
            <a:r>
              <a:rPr lang="en-US" altLang="ko-KR" sz="2800" dirty="0" smtClean="0">
                <a:latin typeface="+mj-lt"/>
              </a:rPr>
              <a:t>Features</a:t>
            </a:r>
          </a:p>
          <a:p>
            <a:pPr marL="0" indent="0">
              <a:buNone/>
            </a:pP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    iOS 7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Camera App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     + Detail Shadow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+mj-lt"/>
              </a:rPr>
              <a:t>     + Pose</a:t>
            </a:r>
            <a:r>
              <a:rPr lang="ko-KR" altLang="en-US" sz="2400" dirty="0" smtClean="0">
                <a:latin typeface="+mj-lt"/>
              </a:rPr>
              <a:t> </a:t>
            </a:r>
            <a:r>
              <a:rPr lang="en-US" altLang="ko-KR" sz="2400" dirty="0" smtClean="0">
                <a:latin typeface="+mj-lt"/>
              </a:rPr>
              <a:t>Category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10" name="Picture 6" descr="C:\Users\R912COM\Desktop\icon_photo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44" y="4149080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6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912COM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204864"/>
            <a:ext cx="7814005" cy="4642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7056" y="2141984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Heiti Std R" pitchFamily="34" charset="-128"/>
                <a:ea typeface="Adobe Heiti Std R" pitchFamily="34" charset="-128"/>
              </a:rPr>
              <a:t>Demonstration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Heiti Std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912COM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40" y="393129"/>
            <a:ext cx="9721080" cy="607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9144000" cy="6885980"/>
            <a:chOff x="0" y="0"/>
            <a:chExt cx="9144000" cy="6885980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0" y="633730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23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R912COM\Downloads\unname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000" y="393466"/>
            <a:ext cx="9720000" cy="60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9144000" cy="6885980"/>
            <a:chOff x="0" y="0"/>
            <a:chExt cx="9144000" cy="688598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33730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6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912COM\Downloads\스크린샷 2013-11-24 오후 8.40.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000" y="391500"/>
            <a:ext cx="9720000" cy="60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9144000" cy="6885980"/>
            <a:chOff x="0" y="0"/>
            <a:chExt cx="9144000" cy="688598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33730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6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R912COM\Downloads\unnamed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000" y="393466"/>
            <a:ext cx="9720000" cy="60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9144000" cy="6885980"/>
            <a:chOff x="0" y="0"/>
            <a:chExt cx="9144000" cy="688598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33730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6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41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R912COM\Desktop\20131119.99002192557i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375"/>
                    </a14:imgEffect>
                    <a14:imgEffect>
                      <a14:saturation sat="3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9559">
            <a:off x="5147732" y="696029"/>
            <a:ext cx="3381375" cy="3381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 descr="C:\Users\R912COM\Desktop\search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2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5397">
            <a:off x="350208" y="372448"/>
            <a:ext cx="4547184" cy="4893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C:\Users\R912COM\Desktop\4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1748">
            <a:off x="2894634" y="1583402"/>
            <a:ext cx="6895629" cy="2338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 descr="C:\Users\R912COM\Desktop\3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25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4649">
            <a:off x="3740579" y="4338415"/>
            <a:ext cx="6096533" cy="7011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0" name="Picture 2" descr="C:\Users\R912COM\Desktop\캡처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9594"/>
            <a:ext cx="5652290" cy="1145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 descr="C:\Users\R912COM\Desktop\2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46000"/>
                    </a14:imgEffect>
                    <a14:imgEffect>
                      <a14:saturation sat="33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1526">
            <a:off x="248846" y="4683969"/>
            <a:ext cx="3291300" cy="1213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4" name="그룹 3"/>
          <p:cNvGrpSpPr/>
          <p:nvPr/>
        </p:nvGrpSpPr>
        <p:grpSpPr>
          <a:xfrm>
            <a:off x="0" y="0"/>
            <a:ext cx="9144000" cy="6885980"/>
            <a:chOff x="0" y="0"/>
            <a:chExt cx="9144000" cy="688598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0" y="6337300"/>
              <a:ext cx="9144000" cy="548680"/>
            </a:xfrm>
            <a:prstGeom prst="rect">
              <a:avLst/>
            </a:prstGeom>
            <a:solidFill>
              <a:srgbClr val="212121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7" name="Picture 9" descr="C:\Users\R912COM\Desktop\nave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8680"/>
            <a:ext cx="5652290" cy="716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723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912COM\Desktop\muradosma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917"/>
            <a:ext cx="2123728" cy="6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912COM\Desktop\스샷\02868a8c2b6f11e2bbaa22000a1e9dfd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48680"/>
            <a:ext cx="5760640" cy="576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952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912COM\Desktop\muradosma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917"/>
            <a:ext cx="2123728" cy="6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912COM\Desktop\스샷\07367e3a211911e29b7122000a1e8a91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549000"/>
            <a:ext cx="576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5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912COM\Desktop\muradosma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917"/>
            <a:ext cx="2123728" cy="6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912COM\Desktop\스샷\f8473fd08fb411e2be6a22000aa80096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549000"/>
            <a:ext cx="5760000" cy="57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912COM\Desktop\스샷\Screen Shot 2013-11-18 at 9.07.07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R912COM\Desktop\moveori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6"/>
            <a:ext cx="1187624" cy="3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47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912COM\Desktop\스샷\Screen Shot 2013-11-18 at 9.07.11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R912COM\Desktop\moveori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6"/>
            <a:ext cx="1187624" cy="3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912COM\Desktop\스샷\Screen Shot 2013-11-18 at 9.07.2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R912COM\Desktop\moveori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6"/>
            <a:ext cx="1187624" cy="3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2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R912COM\Desktop\스샷\Screen Shot 2013-11-18 at 9.07.3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R912COM\Desktop\moveori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6"/>
            <a:ext cx="1187624" cy="3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22</Words>
  <Application>Microsoft Office PowerPoint</Application>
  <PresentationFormat>화면 슬라이드 쇼(4:3)</PresentationFormat>
  <Paragraphs>40</Paragraphs>
  <Slides>18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Daily Shadow Camera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Demonstration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Shadow Camera</dc:title>
  <dc:creator>R912COM</dc:creator>
  <cp:lastModifiedBy>R912COM</cp:lastModifiedBy>
  <cp:revision>20</cp:revision>
  <dcterms:created xsi:type="dcterms:W3CDTF">2013-11-24T06:58:07Z</dcterms:created>
  <dcterms:modified xsi:type="dcterms:W3CDTF">2013-11-24T11:54:41Z</dcterms:modified>
</cp:coreProperties>
</file>